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863470-A426-454B-AA90-98BC7FAD50BC}" type="datetimeFigureOut">
              <a:rPr lang="sr-Latn-RS" smtClean="0"/>
              <a:pPr/>
              <a:t>14.12.2012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36C914-7E40-480D-96BB-EFF84FAEE07B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Koncept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Informatika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772400" cy="685800"/>
          </a:xfrm>
        </p:spPr>
        <p:txBody>
          <a:bodyPr/>
          <a:lstStyle/>
          <a:p>
            <a:r>
              <a:rPr lang="en-US" dirty="0" err="1" smtClean="0"/>
              <a:t>Milica</a:t>
            </a:r>
            <a:r>
              <a:rPr lang="en-US" dirty="0" smtClean="0"/>
              <a:t> </a:t>
            </a:r>
            <a:r>
              <a:rPr lang="en-US" smtClean="0"/>
              <a:t>Puzovic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24073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Pitanje</a:t>
            </a:r>
            <a:r>
              <a:rPr lang="en-US" dirty="0" smtClean="0"/>
              <a:t> br.33.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Dinamicka</a:t>
            </a:r>
            <a:r>
              <a:rPr lang="en-US" dirty="0" smtClean="0"/>
              <a:t> </a:t>
            </a:r>
            <a:r>
              <a:rPr lang="en-US" dirty="0" err="1" smtClean="0"/>
              <a:t>ravnoteza</a:t>
            </a:r>
            <a:r>
              <a:rPr lang="en-US" dirty="0" smtClean="0"/>
              <a:t> </a:t>
            </a:r>
            <a:r>
              <a:rPr lang="en-US" dirty="0" err="1" smtClean="0"/>
              <a:t>oznacava</a:t>
            </a:r>
            <a:r>
              <a:rPr lang="en-US" dirty="0" smtClean="0"/>
              <a:t> </a:t>
            </a:r>
            <a:r>
              <a:rPr lang="en-US" dirty="0" err="1" smtClean="0"/>
              <a:t>takvo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 </a:t>
            </a:r>
            <a:r>
              <a:rPr lang="en-US" dirty="0" err="1" smtClean="0"/>
              <a:t>sistema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ogranizacije</a:t>
            </a:r>
            <a:r>
              <a:rPr lang="en-US" dirty="0" smtClean="0"/>
              <a:t>  I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dezorganizacije</a:t>
            </a:r>
            <a:r>
              <a:rPr lang="en-US" dirty="0" smtClean="0"/>
              <a:t> </a:t>
            </a:r>
            <a:r>
              <a:rPr lang="en-US" dirty="0" err="1" smtClean="0"/>
              <a:t>bivaju</a:t>
            </a:r>
            <a:r>
              <a:rPr lang="en-US" dirty="0" smtClean="0"/>
              <a:t> </a:t>
            </a:r>
            <a:r>
              <a:rPr lang="en-US" dirty="0" err="1" smtClean="0"/>
              <a:t>dovedeni</a:t>
            </a:r>
            <a:r>
              <a:rPr lang="en-US" dirty="0" smtClean="0"/>
              <a:t> u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privremene</a:t>
            </a:r>
            <a:r>
              <a:rPr lang="en-US" dirty="0" smtClean="0"/>
              <a:t> </a:t>
            </a:r>
            <a:r>
              <a:rPr lang="en-US" dirty="0" err="1" smtClean="0"/>
              <a:t>ravnoteze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Dinamicka</a:t>
            </a:r>
            <a:r>
              <a:rPr lang="en-US" dirty="0" smtClean="0"/>
              <a:t> </a:t>
            </a:r>
            <a:r>
              <a:rPr lang="en-US" dirty="0" err="1" smtClean="0"/>
              <a:t>ravnoteza</a:t>
            </a:r>
            <a:r>
              <a:rPr lang="en-US" dirty="0" smtClean="0"/>
              <a:t>  se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definisati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najbolji</a:t>
            </a:r>
            <a:r>
              <a:rPr lang="en-US" dirty="0" smtClean="0"/>
              <a:t> </a:t>
            </a:r>
            <a:r>
              <a:rPr lang="en-US" dirty="0" err="1" smtClean="0"/>
              <a:t>raspored</a:t>
            </a:r>
            <a:r>
              <a:rPr lang="en-US" dirty="0" smtClean="0"/>
              <a:t> I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zeljeno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 a to </a:t>
            </a:r>
            <a:r>
              <a:rPr lang="en-US" dirty="0" err="1" smtClean="0"/>
              <a:t>zeljeno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je </a:t>
            </a:r>
            <a:r>
              <a:rPr lang="en-US" dirty="0" err="1" smtClean="0"/>
              <a:t>uvijek</a:t>
            </a:r>
            <a:r>
              <a:rPr lang="en-US" dirty="0" smtClean="0"/>
              <a:t> u </a:t>
            </a:r>
            <a:r>
              <a:rPr lang="en-US" dirty="0" err="1" smtClean="0"/>
              <a:t>stanju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najbolji</a:t>
            </a:r>
            <a:r>
              <a:rPr lang="en-US" dirty="0" smtClean="0"/>
              <a:t> </a:t>
            </a:r>
            <a:r>
              <a:rPr lang="en-US" dirty="0" err="1" smtClean="0"/>
              <a:t>nacin</a:t>
            </a:r>
            <a:r>
              <a:rPr lang="en-US" dirty="0" smtClean="0"/>
              <a:t> “</a:t>
            </a:r>
            <a:r>
              <a:rPr lang="en-US" dirty="0" err="1" smtClean="0"/>
              <a:t>harmonizujue</a:t>
            </a:r>
            <a:r>
              <a:rPr lang="en-US" dirty="0" smtClean="0"/>
              <a:t>” </a:t>
            </a:r>
            <a:r>
              <a:rPr lang="en-US" dirty="0" err="1" smtClean="0"/>
              <a:t>sile</a:t>
            </a:r>
            <a:r>
              <a:rPr lang="en-US" dirty="0" smtClean="0"/>
              <a:t> </a:t>
            </a:r>
            <a:r>
              <a:rPr lang="en-US" dirty="0" err="1" smtClean="0"/>
              <a:t>dezorganizacije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tendencijama</a:t>
            </a:r>
            <a:r>
              <a:rPr lang="en-US" dirty="0" smtClean="0"/>
              <a:t> ka </a:t>
            </a:r>
            <a:r>
              <a:rPr lang="en-US" dirty="0" err="1" smtClean="0"/>
              <a:t>organizovanosti</a:t>
            </a:r>
            <a:r>
              <a:rPr lang="en-U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64063723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Pitanje</a:t>
            </a:r>
            <a:r>
              <a:rPr lang="en-US" dirty="0" smtClean="0"/>
              <a:t> br.5O.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Haos</a:t>
            </a:r>
            <a:r>
              <a:rPr lang="en-US" dirty="0" smtClean="0"/>
              <a:t>  je </a:t>
            </a:r>
            <a:r>
              <a:rPr lang="en-US" dirty="0" err="1" smtClean="0"/>
              <a:t>univerzalna</a:t>
            </a:r>
            <a:r>
              <a:rPr lang="en-US" dirty="0" smtClean="0"/>
              <a:t> </a:t>
            </a:r>
            <a:r>
              <a:rPr lang="en-US" dirty="0" err="1" smtClean="0"/>
              <a:t>tendencija</a:t>
            </a:r>
            <a:r>
              <a:rPr lang="en-US" dirty="0" smtClean="0"/>
              <a:t> a </a:t>
            </a:r>
            <a:r>
              <a:rPr lang="en-US" dirty="0" err="1" smtClean="0"/>
              <a:t>organizacija</a:t>
            </a:r>
            <a:r>
              <a:rPr lang="en-US" dirty="0" smtClean="0"/>
              <a:t> je </a:t>
            </a:r>
            <a:r>
              <a:rPr lang="en-US" dirty="0" err="1" smtClean="0"/>
              <a:t>lokalno</a:t>
            </a:r>
            <a:r>
              <a:rPr lang="en-US" dirty="0" smtClean="0"/>
              <a:t> </a:t>
            </a:r>
            <a:r>
              <a:rPr lang="en-US" dirty="0" err="1" smtClean="0"/>
              <a:t>dostignuce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Haos</a:t>
            </a:r>
            <a:r>
              <a:rPr lang="en-US" dirty="0" smtClean="0"/>
              <a:t> ,</a:t>
            </a:r>
            <a:r>
              <a:rPr lang="en-US" dirty="0" err="1" smtClean="0"/>
              <a:t>nered,dezorganizacija</a:t>
            </a:r>
            <a:r>
              <a:rPr lang="en-US" dirty="0" smtClean="0"/>
              <a:t> je u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haosa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nastane</a:t>
            </a:r>
            <a:r>
              <a:rPr lang="en-US" dirty="0" smtClean="0"/>
              <a:t> red.</a:t>
            </a:r>
          </a:p>
          <a:p>
            <a:r>
              <a:rPr lang="en-US" dirty="0" err="1" smtClean="0"/>
              <a:t>Uspostavljeni</a:t>
            </a:r>
            <a:r>
              <a:rPr lang="en-US" dirty="0" smtClean="0"/>
              <a:t>  </a:t>
            </a:r>
            <a:r>
              <a:rPr lang="en-US" dirty="0" err="1" smtClean="0"/>
              <a:t>red,prije</a:t>
            </a:r>
            <a:r>
              <a:rPr lang="en-US" dirty="0" smtClean="0"/>
              <a:t> </a:t>
            </a:r>
            <a:r>
              <a:rPr lang="en-US" dirty="0" err="1" smtClean="0"/>
              <a:t>svega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djelovanja</a:t>
            </a:r>
            <a:r>
              <a:rPr lang="en-US" dirty="0" smtClean="0"/>
              <a:t> </a:t>
            </a:r>
            <a:r>
              <a:rPr lang="en-US" dirty="0" err="1" smtClean="0"/>
              <a:t>entropije,kad</a:t>
            </a:r>
            <a:r>
              <a:rPr lang="en-US" dirty="0" smtClean="0"/>
              <a:t> tad se </a:t>
            </a:r>
            <a:r>
              <a:rPr lang="en-US" dirty="0" err="1" smtClean="0"/>
              <a:t>pretvara</a:t>
            </a:r>
            <a:r>
              <a:rPr lang="en-US" dirty="0" smtClean="0"/>
              <a:t> u </a:t>
            </a:r>
            <a:r>
              <a:rPr lang="en-US" dirty="0" err="1" smtClean="0"/>
              <a:t>nered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 je </a:t>
            </a:r>
            <a:r>
              <a:rPr lang="en-US" dirty="0" err="1" smtClean="0"/>
              <a:t>nastao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haosa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 I </a:t>
            </a:r>
            <a:r>
              <a:rPr lang="en-US" dirty="0" err="1" smtClean="0"/>
              <a:t>haos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uzajamno</a:t>
            </a:r>
            <a:r>
              <a:rPr lang="en-US" dirty="0" smtClean="0"/>
              <a:t> </a:t>
            </a:r>
            <a:r>
              <a:rPr lang="en-US" dirty="0" err="1" smtClean="0"/>
              <a:t>vezani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Haos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lokalno</a:t>
            </a:r>
            <a:r>
              <a:rPr lang="en-US" dirty="0" smtClean="0"/>
              <a:t>  </a:t>
            </a:r>
            <a:r>
              <a:rPr lang="en-US" dirty="0" err="1" smtClean="0"/>
              <a:t>upotrebljen</a:t>
            </a:r>
            <a:r>
              <a:rPr lang="en-US" dirty="0" smtClean="0"/>
              <a:t> 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uspostavljanje</a:t>
            </a:r>
            <a:r>
              <a:rPr lang="en-US" dirty="0" smtClean="0"/>
              <a:t> </a:t>
            </a:r>
            <a:r>
              <a:rPr lang="en-US" dirty="0" err="1" smtClean="0"/>
              <a:t>organizacije,reda</a:t>
            </a:r>
            <a:r>
              <a:rPr lang="en-US" dirty="0" smtClean="0"/>
              <a:t> I </a:t>
            </a:r>
            <a:r>
              <a:rPr lang="en-US" dirty="0" err="1" smtClean="0"/>
              <a:t>poretka</a:t>
            </a:r>
            <a:r>
              <a:rPr lang="en-U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56405814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Pitanje</a:t>
            </a:r>
            <a:r>
              <a:rPr lang="en-US" dirty="0" smtClean="0"/>
              <a:t> br.124.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Multikomunikativnost</a:t>
            </a:r>
            <a:r>
              <a:rPr lang="en-US" dirty="0" smtClean="0"/>
              <a:t>  </a:t>
            </a:r>
            <a:r>
              <a:rPr lang="en-US" dirty="0" err="1" smtClean="0"/>
              <a:t>drasticno</a:t>
            </a:r>
            <a:r>
              <a:rPr lang="en-US" dirty="0" smtClean="0"/>
              <a:t> </a:t>
            </a:r>
            <a:r>
              <a:rPr lang="en-US" dirty="0" err="1" smtClean="0"/>
              <a:t>prosiruje</a:t>
            </a:r>
            <a:r>
              <a:rPr lang="en-US" dirty="0" smtClean="0"/>
              <a:t> 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 I </a:t>
            </a:r>
            <a:r>
              <a:rPr lang="en-US" dirty="0" err="1" smtClean="0"/>
              <a:t>skracuje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izvorima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omogucava</a:t>
            </a:r>
            <a:r>
              <a:rPr lang="en-US" dirty="0" smtClean="0"/>
              <a:t> “</a:t>
            </a:r>
            <a:r>
              <a:rPr lang="en-US" dirty="0" err="1" smtClean="0"/>
              <a:t>komunikaciju</a:t>
            </a:r>
            <a:r>
              <a:rPr lang="en-US" dirty="0" smtClean="0"/>
              <a:t>” , </a:t>
            </a:r>
            <a:r>
              <a:rPr lang="en-US" dirty="0" err="1" smtClean="0"/>
              <a:t>dvosmjernu</a:t>
            </a:r>
            <a:r>
              <a:rPr lang="en-US" dirty="0" smtClean="0"/>
              <a:t> </a:t>
            </a:r>
            <a:r>
              <a:rPr lang="en-US" dirty="0" err="1" smtClean="0"/>
              <a:t>vezu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 I </a:t>
            </a:r>
            <a:r>
              <a:rPr lang="en-US" dirty="0" err="1" smtClean="0"/>
              <a:t>izvora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Internet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umrezavanja,obezbjedjuje</a:t>
            </a:r>
            <a:r>
              <a:rPr lang="en-US" dirty="0" smtClean="0"/>
              <a:t> </a:t>
            </a:r>
            <a:r>
              <a:rPr lang="en-US" dirty="0" err="1" smtClean="0"/>
              <a:t>ono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 smtClean="0"/>
              <a:t>karakterise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 </a:t>
            </a:r>
            <a:r>
              <a:rPr lang="en-US" dirty="0" err="1" smtClean="0"/>
              <a:t>povezivanja</a:t>
            </a:r>
            <a:r>
              <a:rPr lang="en-US" dirty="0" smtClean="0"/>
              <a:t> </a:t>
            </a:r>
            <a:r>
              <a:rPr lang="en-US" dirty="0" err="1" smtClean="0"/>
              <a:t>protoka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 u </a:t>
            </a:r>
            <a:r>
              <a:rPr lang="en-US" dirty="0" err="1" smtClean="0"/>
              <a:t>mreze,sisteme,a</a:t>
            </a:r>
            <a:r>
              <a:rPr lang="en-US" dirty="0" smtClean="0"/>
              <a:t> to je </a:t>
            </a:r>
            <a:r>
              <a:rPr lang="en-US" dirty="0" err="1" smtClean="0"/>
              <a:t>komunikativnost</a:t>
            </a:r>
            <a:r>
              <a:rPr lang="en-U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97833116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</TotalTime>
  <Words>184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Koncept  Informatika</vt:lpstr>
      <vt:lpstr>Pitanje br.33. </vt:lpstr>
      <vt:lpstr>Pitanje br.5O.</vt:lpstr>
      <vt:lpstr>Pitanje br.124.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  Informatika</dc:title>
  <dc:creator>Andja</dc:creator>
  <cp:lastModifiedBy>Puzovic</cp:lastModifiedBy>
  <cp:revision>13</cp:revision>
  <dcterms:created xsi:type="dcterms:W3CDTF">2012-12-04T18:58:07Z</dcterms:created>
  <dcterms:modified xsi:type="dcterms:W3CDTF">2012-12-14T22:50:19Z</dcterms:modified>
</cp:coreProperties>
</file>